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96271"/>
  </p:normalViewPr>
  <p:slideViewPr>
    <p:cSldViewPr snapToGrid="0" snapToObjects="1">
      <p:cViewPr varScale="1">
        <p:scale>
          <a:sx n="85" d="100"/>
          <a:sy n="85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15C6E-753D-814B-A6A0-11595AEBF7AF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47309-27EC-F34F-88C8-4C0EDEFCE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1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47309-27EC-F34F-88C8-4C0EDEFCE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3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9FA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009FAC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009FAC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009FAC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9FAC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9FAC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redn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iekg/coredns/tree/master/middlewar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ekg/coredns" TargetMode="External"/><Relationship Id="rId4" Type="http://schemas.openxmlformats.org/officeDocument/2006/relationships/hyperlink" Target="mailto:jbelamaric@infoblox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redn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1371" y="3135089"/>
            <a:ext cx="10972800" cy="2285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52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CoreDNS</a:t>
            </a:r>
            <a:r>
              <a:rPr lang="en-US" sz="52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and Kubernetes</a:t>
            </a:r>
            <a:endParaRPr lang="en-US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John </a:t>
            </a:r>
            <a:r>
              <a:rPr lang="en-US" sz="24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Belamaric</a:t>
            </a:r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Principal Architect, </a:t>
            </a:r>
            <a:r>
              <a:rPr lang="en-US" sz="2400" i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Infoblox</a:t>
            </a:r>
            <a:r>
              <a:rPr lang="en-US" sz="2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400" b="1" i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90" y="2245683"/>
            <a:ext cx="10515600" cy="670045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CoreDNS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78775" y="3123001"/>
            <a:ext cx="11058525" cy="2932741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http://coredns.io</a:t>
            </a:r>
            <a:r>
              <a:rPr lang="en-US" dirty="0" smtClean="0"/>
              <a:t> </a:t>
            </a:r>
          </a:p>
          <a:p>
            <a:r>
              <a:rPr lang="en-US" dirty="0" smtClean="0"/>
              <a:t>Flexible, extensible DNS server for Cloud Native Service Discovery</a:t>
            </a:r>
          </a:p>
          <a:p>
            <a:r>
              <a:rPr lang="en-US" dirty="0"/>
              <a:t>F</a:t>
            </a:r>
            <a:r>
              <a:rPr lang="en-US" dirty="0" smtClean="0"/>
              <a:t>rom author of SkyDNS2, </a:t>
            </a:r>
            <a:r>
              <a:rPr lang="en-US" dirty="0" err="1" smtClean="0"/>
              <a:t>Miek</a:t>
            </a:r>
            <a:r>
              <a:rPr lang="en-US" dirty="0" smtClean="0"/>
              <a:t> </a:t>
            </a:r>
            <a:r>
              <a:rPr lang="en-US" dirty="0" err="1" smtClean="0"/>
              <a:t>Gieben</a:t>
            </a:r>
            <a:endParaRPr lang="en-US" dirty="0" smtClean="0"/>
          </a:p>
          <a:p>
            <a:r>
              <a:rPr lang="en-US" dirty="0" smtClean="0"/>
              <a:t>Kubernetes integration for Service Discovery alternative to </a:t>
            </a:r>
            <a:r>
              <a:rPr lang="en-US" dirty="0" err="1" smtClean="0"/>
              <a:t>Kube</a:t>
            </a:r>
            <a:r>
              <a:rPr lang="en-US" dirty="0" smtClean="0"/>
              <a:t>-DNS</a:t>
            </a:r>
          </a:p>
          <a:p>
            <a:r>
              <a:rPr lang="en-US" dirty="0" smtClean="0"/>
              <a:t>Highly extensible via implementation of new </a:t>
            </a:r>
            <a:r>
              <a:rPr lang="en-US" i="1" dirty="0" smtClean="0"/>
              <a:t>middleware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775496" cy="2932741"/>
          </a:xfrm>
        </p:spPr>
        <p:txBody>
          <a:bodyPr/>
          <a:lstStyle/>
          <a:p>
            <a:r>
              <a:rPr lang="en-US" dirty="0" smtClean="0"/>
              <a:t>Features enabled via middleware components</a:t>
            </a:r>
          </a:p>
          <a:p>
            <a:pPr lvl="1"/>
            <a:r>
              <a:rPr lang="en-US" dirty="0" smtClean="0"/>
              <a:t>Caching (negative and positive)</a:t>
            </a:r>
          </a:p>
          <a:p>
            <a:pPr lvl="1"/>
            <a:r>
              <a:rPr lang="en-US" dirty="0" smtClean="0"/>
              <a:t>Metrics (Prometheus)</a:t>
            </a:r>
          </a:p>
          <a:p>
            <a:pPr lvl="1"/>
            <a:r>
              <a:rPr lang="en-US" dirty="0" smtClean="0"/>
              <a:t>Proxy (query forwarding), Load balancing</a:t>
            </a:r>
          </a:p>
          <a:p>
            <a:pPr lvl="1"/>
            <a:r>
              <a:rPr lang="en-US" dirty="0" smtClean="0"/>
              <a:t>Logging</a:t>
            </a:r>
          </a:p>
          <a:p>
            <a:pPr lvl="1"/>
            <a:r>
              <a:rPr lang="en-US" dirty="0" smtClean="0"/>
              <a:t>Many more at </a:t>
            </a:r>
            <a:r>
              <a:rPr lang="en-US" dirty="0" smtClean="0">
                <a:hlinkClick r:id="rId3"/>
              </a:rPr>
              <a:t>https://github.com/miekg/coredns/tree/master/middleware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Kubernetes middleware uses k8s API as data source</a:t>
            </a:r>
          </a:p>
          <a:p>
            <a:r>
              <a:rPr lang="en-US" dirty="0" smtClean="0"/>
              <a:t>Multiple data sources concurrently for different zones</a:t>
            </a:r>
          </a:p>
        </p:txBody>
      </p:sp>
    </p:spTree>
    <p:extLst>
      <p:ext uri="{BB962C8B-B14F-4D97-AF65-F5344CB8AC3E}">
        <p14:creationId xmlns:p14="http://schemas.microsoft.com/office/powerpoint/2010/main" val="1398338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80" y="2230691"/>
            <a:ext cx="10515600" cy="670045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68180" y="2900736"/>
            <a:ext cx="10825084" cy="2932741"/>
          </a:xfrm>
        </p:spPr>
        <p:txBody>
          <a:bodyPr/>
          <a:lstStyle/>
          <a:p>
            <a:r>
              <a:rPr lang="en-US" sz="2400" dirty="0" smtClean="0"/>
              <a:t>Service Registration &amp; Discovery as in CNCF </a:t>
            </a:r>
            <a:r>
              <a:rPr lang="en-US" sz="2400" dirty="0"/>
              <a:t>A</a:t>
            </a:r>
            <a:r>
              <a:rPr lang="en-US" sz="2400" dirty="0" smtClean="0"/>
              <a:t>rchitecture</a:t>
            </a:r>
          </a:p>
          <a:p>
            <a:pPr lvl="1"/>
            <a:r>
              <a:rPr lang="en-US" sz="2000" dirty="0" smtClean="0"/>
              <a:t>Short term: </a:t>
            </a:r>
            <a:r>
              <a:rPr lang="en-US" sz="2000" dirty="0" err="1" smtClean="0"/>
              <a:t>etcd</a:t>
            </a:r>
            <a:r>
              <a:rPr lang="en-US" sz="2000" dirty="0" smtClean="0"/>
              <a:t> middleware for dynamic registration with different zone</a:t>
            </a:r>
          </a:p>
          <a:p>
            <a:pPr lvl="1"/>
            <a:r>
              <a:rPr lang="en-US" sz="2000" dirty="0" smtClean="0"/>
              <a:t>Long term: offer a native registration function (maybe)</a:t>
            </a:r>
          </a:p>
          <a:p>
            <a:r>
              <a:rPr lang="en-US" sz="2400" dirty="0" smtClean="0"/>
              <a:t>Policy </a:t>
            </a:r>
            <a:r>
              <a:rPr lang="en-US" sz="2400" dirty="0"/>
              <a:t>Engine for managing </a:t>
            </a:r>
            <a:r>
              <a:rPr lang="en-US" sz="2400" dirty="0" smtClean="0"/>
              <a:t>Service Registration &amp; Discovery</a:t>
            </a:r>
            <a:endParaRPr lang="en-US" sz="2400" dirty="0"/>
          </a:p>
          <a:p>
            <a:pPr lvl="1"/>
            <a:r>
              <a:rPr lang="en-US" sz="2000" dirty="0"/>
              <a:t>Extensible </a:t>
            </a:r>
            <a:r>
              <a:rPr lang="en-US" sz="2000" dirty="0" smtClean="0"/>
              <a:t>policies for </a:t>
            </a:r>
            <a:r>
              <a:rPr lang="en-US" sz="2000" dirty="0"/>
              <a:t>security, </a:t>
            </a:r>
            <a:r>
              <a:rPr lang="en-US" sz="2000" dirty="0" smtClean="0"/>
              <a:t>rolling upgrades, telemetry-based load balancing and more</a:t>
            </a:r>
            <a:endParaRPr lang="en-US" sz="2000" dirty="0"/>
          </a:p>
          <a:p>
            <a:pPr lvl="1"/>
            <a:r>
              <a:rPr lang="en-US" sz="2000" dirty="0"/>
              <a:t>Working on high-perf policy engine to open source in the </a:t>
            </a:r>
            <a:r>
              <a:rPr lang="en-US" sz="2000" dirty="0" smtClean="0"/>
              <a:t>future (anyone want to help?)</a:t>
            </a:r>
          </a:p>
          <a:p>
            <a:r>
              <a:rPr lang="en-US" sz="2400" dirty="0" smtClean="0"/>
              <a:t>Access data via REST, </a:t>
            </a:r>
            <a:r>
              <a:rPr lang="en-US" sz="2400" dirty="0" err="1" smtClean="0"/>
              <a:t>gRPC</a:t>
            </a:r>
            <a:endParaRPr lang="en-US" sz="2400" dirty="0"/>
          </a:p>
          <a:p>
            <a:r>
              <a:rPr lang="en-US" sz="2400" dirty="0" err="1" smtClean="0"/>
              <a:t>Mesos</a:t>
            </a:r>
            <a:r>
              <a:rPr lang="en-US" sz="2400" dirty="0" smtClean="0"/>
              <a:t> support</a:t>
            </a:r>
            <a:endParaRPr lang="en-US" sz="2400" dirty="0"/>
          </a:p>
          <a:p>
            <a:r>
              <a:rPr lang="en-US" sz="2400" i="1" dirty="0" smtClean="0"/>
              <a:t>What would you like to see?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7890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0830"/>
            <a:ext cx="10515600" cy="670045"/>
          </a:xfrm>
        </p:spPr>
        <p:txBody>
          <a:bodyPr/>
          <a:lstStyle/>
          <a:p>
            <a:r>
              <a:rPr lang="en-US" dirty="0" smtClean="0"/>
              <a:t>Try It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8675" y="2688288"/>
            <a:ext cx="10506075" cy="3517642"/>
          </a:xfrm>
        </p:spPr>
        <p:txBody>
          <a:bodyPr/>
          <a:lstStyle/>
          <a:p>
            <a:r>
              <a:rPr lang="en-US" dirty="0" smtClean="0"/>
              <a:t>Runs as a Kubernetes service</a:t>
            </a:r>
          </a:p>
          <a:p>
            <a:pPr lvl="1"/>
            <a:r>
              <a:rPr lang="en-US" dirty="0" smtClean="0"/>
              <a:t>Point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cluster_dns</a:t>
            </a:r>
            <a:r>
              <a:rPr lang="en-US" dirty="0" smtClean="0"/>
              <a:t> at it and it’s ready to go</a:t>
            </a:r>
          </a:p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http://coredns.io</a:t>
            </a:r>
            <a:r>
              <a:rPr lang="en-US" dirty="0" smtClean="0"/>
              <a:t> for a blog on running it in your cluster</a:t>
            </a:r>
          </a:p>
          <a:p>
            <a:r>
              <a:rPr lang="en-US" dirty="0" smtClean="0"/>
              <a:t>Contact me with any questions, comments, ideas, problems</a:t>
            </a:r>
          </a:p>
          <a:p>
            <a:pPr lvl="1"/>
            <a:r>
              <a:rPr lang="en-US" dirty="0" smtClean="0">
                <a:hlinkClick r:id="rId3"/>
              </a:rPr>
              <a:t>https://github.com/miekg/coredns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johnbelamaric</a:t>
            </a:r>
            <a:r>
              <a:rPr lang="en-US" dirty="0" smtClean="0"/>
              <a:t> or </a:t>
            </a:r>
            <a:r>
              <a:rPr lang="en-US" dirty="0" smtClean="0">
                <a:hlinkClick r:id="rId4"/>
              </a:rPr>
              <a:t>jbelamaric@infoblox.com</a:t>
            </a:r>
            <a:endParaRPr lang="en-US" dirty="0" smtClean="0"/>
          </a:p>
          <a:p>
            <a:pPr lvl="1"/>
            <a:r>
              <a:rPr lang="en-US" dirty="0" smtClean="0"/>
              <a:t>Love to hear from you on:</a:t>
            </a:r>
          </a:p>
          <a:p>
            <a:pPr lvl="2"/>
            <a:r>
              <a:rPr lang="en-US" dirty="0" smtClean="0"/>
              <a:t>Use cases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roduction opportunities</a:t>
            </a:r>
          </a:p>
          <a:p>
            <a:pPr lvl="2"/>
            <a:r>
              <a:rPr lang="en-US" dirty="0" smtClean="0"/>
              <a:t>New contributors</a:t>
            </a:r>
          </a:p>
        </p:txBody>
      </p:sp>
    </p:spTree>
    <p:extLst>
      <p:ext uri="{BB962C8B-B14F-4D97-AF65-F5344CB8AC3E}">
        <p14:creationId xmlns:p14="http://schemas.microsoft.com/office/powerpoint/2010/main" val="132505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240</Words>
  <Application>Microsoft Macintosh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Consolas</vt:lpstr>
      <vt:lpstr>Arial</vt:lpstr>
      <vt:lpstr>Office Theme</vt:lpstr>
      <vt:lpstr>Custom Design</vt:lpstr>
      <vt:lpstr>PowerPoint Presentation</vt:lpstr>
      <vt:lpstr>What Is CoreDNS?</vt:lpstr>
      <vt:lpstr>Middleware</vt:lpstr>
      <vt:lpstr>Roadmap</vt:lpstr>
      <vt:lpstr>Try It Out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John Belamaric</cp:lastModifiedBy>
  <cp:revision>32</cp:revision>
  <dcterms:created xsi:type="dcterms:W3CDTF">2016-08-09T14:32:52Z</dcterms:created>
  <dcterms:modified xsi:type="dcterms:W3CDTF">2016-10-25T20:59:30Z</dcterms:modified>
</cp:coreProperties>
</file>